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8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2F791-6EBE-7444-BCFD-3B7876BB3B9A}" type="datetimeFigureOut">
              <a:rPr lang="en-US" smtClean="0"/>
              <a:pPr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4FB7A-BCBB-3A44-8ADF-616FE480538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Effects of Deforestation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 Annotated Diagram By Zoe Figgis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Diagram</a:t>
            </a:r>
            <a:endParaRPr lang="en-US" dirty="0"/>
          </a:p>
        </p:txBody>
      </p:sp>
      <p:pic>
        <p:nvPicPr>
          <p:cNvPr id="4" name="Content Placeholder 3" descr="photo 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Albito</a:t>
            </a:r>
            <a:endParaRPr lang="en-US" dirty="0"/>
          </a:p>
        </p:txBody>
      </p:sp>
      <p:pic>
        <p:nvPicPr>
          <p:cNvPr id="4" name="Content Placeholder 3" descr="photo 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Oxygen and Carbon Dioxide</a:t>
            </a:r>
            <a:endParaRPr lang="en-US" dirty="0"/>
          </a:p>
        </p:txBody>
      </p:sp>
      <p:pic>
        <p:nvPicPr>
          <p:cNvPr id="4" name="Content Placeholder 3" descr="photo 3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Mudslides and Ruined Soil</a:t>
            </a:r>
            <a:endParaRPr lang="en-US" dirty="0"/>
          </a:p>
        </p:txBody>
      </p:sp>
      <p:pic>
        <p:nvPicPr>
          <p:cNvPr id="4" name="Content Placeholder 3" descr="photo 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Transpiration</a:t>
            </a:r>
            <a:endParaRPr lang="en-US" dirty="0"/>
          </a:p>
        </p:txBody>
      </p:sp>
      <p:pic>
        <p:nvPicPr>
          <p:cNvPr id="4" name="Content Placeholder 3" descr="photo 5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Thanks </a:t>
            </a:r>
            <a:r>
              <a:rPr lang="en-US" dirty="0" smtClean="0"/>
              <a:t>For Watching My Slideshow</a:t>
            </a:r>
            <a:endParaRPr lang="en-US" dirty="0"/>
          </a:p>
        </p:txBody>
      </p:sp>
      <p:pic>
        <p:nvPicPr>
          <p:cNvPr id="4" name="Content Placeholder 3" descr="Photo on 2012-12-07 at 11.3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27</Words>
  <Application>Microsoft Macintosh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Effects of Deforestation</vt:lpstr>
      <vt:lpstr>The Diagram</vt:lpstr>
      <vt:lpstr>Albito</vt:lpstr>
      <vt:lpstr>Oxygen and Carbon Dioxide</vt:lpstr>
      <vt:lpstr>Mudslides and Ruined Soil</vt:lpstr>
      <vt:lpstr>Transpiration</vt:lpstr>
      <vt:lpstr>Thanks For Watching My Slideshow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Effects of Deforestation</dc:title>
  <dc:creator>studytech</dc:creator>
  <cp:lastModifiedBy>studytech</cp:lastModifiedBy>
  <cp:revision>2</cp:revision>
  <dcterms:created xsi:type="dcterms:W3CDTF">2012-12-07T00:34:11Z</dcterms:created>
  <dcterms:modified xsi:type="dcterms:W3CDTF">2012-12-07T00:37:00Z</dcterms:modified>
</cp:coreProperties>
</file>